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6" r:id="rId6"/>
    <p:sldId id="267" r:id="rId7"/>
    <p:sldId id="268" r:id="rId8"/>
    <p:sldId id="261" r:id="rId9"/>
    <p:sldId id="269" r:id="rId10"/>
    <p:sldId id="270" r:id="rId11"/>
    <p:sldId id="271" r:id="rId12"/>
    <p:sldId id="272" r:id="rId13"/>
    <p:sldId id="273" r:id="rId14"/>
    <p:sldId id="274" r:id="rId15"/>
    <p:sldId id="262" r:id="rId16"/>
    <p:sldId id="27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26B21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67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490546" y="1761390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Remen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Basa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Jawi</a:t>
            </a:r>
            <a:endParaRPr lang="en-US" sz="3200" b="1" dirty="0">
              <a:solidFill>
                <a:srgbClr val="F26B21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3952614" y="2690923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684534" y="1123951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45116" y="2787390"/>
            <a:ext cx="2188417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IV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14402" y="438150"/>
            <a:ext cx="2584430" cy="3695503"/>
            <a:chOff x="914402" y="438150"/>
            <a:chExt cx="2584430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84430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740" y="552647"/>
              <a:ext cx="2467955" cy="3581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183547"/>
            <a:ext cx="7974870" cy="23694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381" y="323702"/>
            <a:ext cx="5793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Mangerteni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Wyanjana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276350"/>
            <a:ext cx="815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wyanjana</a:t>
            </a:r>
            <a:r>
              <a:rPr lang="en-US" sz="2400" dirty="0"/>
              <a:t> </a:t>
            </a:r>
            <a:r>
              <a:rPr lang="en-US" sz="2400" b="1" dirty="0" err="1"/>
              <a:t>pengkal</a:t>
            </a:r>
            <a:r>
              <a:rPr lang="en-US" sz="2400" dirty="0"/>
              <a:t>, </a:t>
            </a:r>
            <a:r>
              <a:rPr lang="en-US" sz="2400" dirty="0" err="1"/>
              <a:t>wujude</a:t>
            </a:r>
            <a:r>
              <a:rPr lang="en-US" sz="2400" dirty="0"/>
              <a:t> . </a:t>
            </a:r>
            <a:r>
              <a:rPr lang="en-US" sz="2400" dirty="0" err="1"/>
              <a:t>manggone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sangisore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sing </a:t>
            </a:r>
            <a:r>
              <a:rPr lang="en-US" sz="2400" dirty="0" err="1"/>
              <a:t>disandhangi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819150"/>
            <a:ext cx="16653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3. </a:t>
            </a:r>
            <a:r>
              <a:rPr lang="en-US" sz="2800" dirty="0" err="1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Pengkal</a:t>
            </a:r>
            <a:endParaRPr lang="en-US" sz="2800" dirty="0">
              <a:solidFill>
                <a:srgbClr val="00B0F0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11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1" y="2351009"/>
            <a:ext cx="5336628" cy="209370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76200" y="-19050"/>
            <a:ext cx="8839200" cy="1503819"/>
            <a:chOff x="100264" y="114670"/>
            <a:chExt cx="6047873" cy="161302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64" y="114670"/>
              <a:ext cx="6047873" cy="161302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413085" y="310564"/>
              <a:ext cx="5562600" cy="1115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1  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Maca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lan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Nulis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Tembung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Migunakake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Sandhangan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Aksara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Jawa</a:t>
              </a:r>
              <a:endParaRPr lang="en-US" sz="28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6147" y="1352550"/>
            <a:ext cx="76625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lphaUcPeriod"/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Maca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Tembung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Migunakake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    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Panyegeging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Wanda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Wyanjana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8237" y="2351009"/>
            <a:ext cx="33241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1. </a:t>
            </a:r>
            <a:r>
              <a:rPr lang="en-US" sz="2400" dirty="0" err="1" smtClean="0"/>
              <a:t>Gatekna</a:t>
            </a:r>
            <a:r>
              <a:rPr lang="en-US" sz="2400" dirty="0" smtClean="0"/>
              <a:t> </a:t>
            </a:r>
            <a:r>
              <a:rPr lang="en-US" sz="2400" dirty="0" err="1"/>
              <a:t>tembung-tembung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migunakake</a:t>
            </a:r>
            <a:r>
              <a:rPr lang="en-US" sz="2400" dirty="0"/>
              <a:t> </a:t>
            </a:r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panyigeging</a:t>
            </a:r>
            <a:r>
              <a:rPr lang="en-US" sz="2400" dirty="0"/>
              <a:t> </a:t>
            </a:r>
            <a:r>
              <a:rPr lang="en-US" sz="2400" dirty="0" err="1"/>
              <a:t>wanda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10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62150"/>
            <a:ext cx="6781800" cy="26185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5637" y="169843"/>
            <a:ext cx="76625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lphaUcPeriod"/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Maca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Tembung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Migunakake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    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Panyegeging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Wanda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Wyanjana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166158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2. </a:t>
            </a:r>
            <a:r>
              <a:rPr lang="en-US" sz="2400" dirty="0" err="1" smtClean="0"/>
              <a:t>Gatekna</a:t>
            </a:r>
            <a:r>
              <a:rPr lang="en-US" sz="2400" dirty="0" smtClean="0"/>
              <a:t> </a:t>
            </a:r>
            <a:r>
              <a:rPr lang="en-US" sz="2400" dirty="0" err="1"/>
              <a:t>tembung-tembung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migunakake</a:t>
            </a:r>
            <a:r>
              <a:rPr lang="en-US" sz="2400" dirty="0"/>
              <a:t> </a:t>
            </a:r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wyanjana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4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91687"/>
            <a:ext cx="6781800" cy="255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5637" y="169843"/>
            <a:ext cx="76625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lphaUcPeriod"/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Maca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Tembung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Migunakake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    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Panyegeging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Wanda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Wyanjana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166158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3. </a:t>
            </a:r>
            <a:r>
              <a:rPr lang="en-US" sz="2400" dirty="0" err="1" smtClean="0"/>
              <a:t>Gatekna</a:t>
            </a:r>
            <a:r>
              <a:rPr lang="en-US" sz="2400" dirty="0" smtClean="0"/>
              <a:t> </a:t>
            </a:r>
            <a:r>
              <a:rPr lang="en-US" sz="2400" dirty="0" err="1"/>
              <a:t>tembung-tembung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migunakake</a:t>
            </a:r>
            <a:r>
              <a:rPr lang="en-US" sz="2400" dirty="0"/>
              <a:t> </a:t>
            </a:r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panyigeging</a:t>
            </a:r>
            <a:r>
              <a:rPr lang="en-US" sz="2400" dirty="0"/>
              <a:t> </a:t>
            </a:r>
            <a:r>
              <a:rPr lang="en-US" sz="2400" dirty="0" err="1"/>
              <a:t>wanda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wyanjana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42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5637" y="169843"/>
            <a:ext cx="76625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Nulis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Tembung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kanthi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Migunakake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   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Panyegeging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Wanda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Wyanjana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166158"/>
            <a:ext cx="8229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Ayo, </a:t>
            </a:r>
            <a:r>
              <a:rPr lang="en-US" sz="2400" dirty="0" err="1"/>
              <a:t>saiki</a:t>
            </a:r>
            <a:r>
              <a:rPr lang="en-US" sz="2400" dirty="0"/>
              <a:t> </a:t>
            </a:r>
            <a:r>
              <a:rPr lang="en-US" sz="2400" dirty="0" err="1"/>
              <a:t>padha</a:t>
            </a:r>
            <a:r>
              <a:rPr lang="en-US" sz="2400" dirty="0"/>
              <a:t> </a:t>
            </a:r>
            <a:r>
              <a:rPr lang="en-US" sz="2400" dirty="0" err="1"/>
              <a:t>latihan</a:t>
            </a:r>
            <a:r>
              <a:rPr lang="en-US" sz="2400" dirty="0"/>
              <a:t> </a:t>
            </a:r>
            <a:r>
              <a:rPr lang="en-US" sz="2400" dirty="0" err="1"/>
              <a:t>nulis</a:t>
            </a:r>
            <a:r>
              <a:rPr lang="en-US" sz="2400" dirty="0"/>
              <a:t>. </a:t>
            </a:r>
            <a:r>
              <a:rPr lang="en-US" sz="2400" dirty="0" err="1"/>
              <a:t>Tembung-tembung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 </a:t>
            </a:r>
            <a:r>
              <a:rPr lang="en-US" sz="2400" dirty="0" err="1"/>
              <a:t>tulisen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. </a:t>
            </a:r>
          </a:p>
          <a:p>
            <a:r>
              <a:rPr lang="en-US" sz="2400" dirty="0" smtClean="0"/>
              <a:t>1. </a:t>
            </a:r>
            <a:r>
              <a:rPr lang="en-US" sz="2400" dirty="0" err="1" smtClean="0"/>
              <a:t>Brebes</a:t>
            </a:r>
            <a:r>
              <a:rPr lang="en-US" sz="2400" dirty="0" smtClean="0"/>
              <a:t> 		8. </a:t>
            </a:r>
            <a:r>
              <a:rPr lang="en-US" sz="2400" dirty="0" err="1"/>
              <a:t>gumebyar</a:t>
            </a:r>
            <a:r>
              <a:rPr lang="en-US" sz="2400" dirty="0"/>
              <a:t> </a:t>
            </a:r>
            <a:r>
              <a:rPr lang="en-US" sz="2400" dirty="0" smtClean="0"/>
              <a:t>		15. </a:t>
            </a:r>
            <a:r>
              <a:rPr lang="en-US" sz="2400" dirty="0" err="1"/>
              <a:t>Kraton</a:t>
            </a:r>
            <a:endParaRPr lang="en-US" sz="2400" dirty="0" smtClean="0"/>
          </a:p>
          <a:p>
            <a:r>
              <a:rPr lang="en-US" sz="2400" dirty="0" smtClean="0"/>
              <a:t>2</a:t>
            </a:r>
            <a:r>
              <a:rPr lang="en-US" sz="2400" dirty="0"/>
              <a:t>. </a:t>
            </a:r>
            <a:r>
              <a:rPr lang="en-US" sz="2400" dirty="0" err="1"/>
              <a:t>greget</a:t>
            </a:r>
            <a:r>
              <a:rPr lang="en-US" sz="2400" dirty="0"/>
              <a:t> </a:t>
            </a:r>
            <a:r>
              <a:rPr lang="en-US" sz="2400" dirty="0" smtClean="0"/>
              <a:t>		9. </a:t>
            </a:r>
            <a:r>
              <a:rPr lang="en-US" sz="2400" dirty="0" err="1"/>
              <a:t>grasak</a:t>
            </a:r>
            <a:r>
              <a:rPr lang="en-US" sz="2400" dirty="0"/>
              <a:t> </a:t>
            </a:r>
            <a:r>
              <a:rPr lang="en-US" sz="2400" dirty="0" smtClean="0"/>
              <a:t>		16. </a:t>
            </a:r>
            <a:r>
              <a:rPr lang="en-US" sz="2400" dirty="0" err="1"/>
              <a:t>kopyah</a:t>
            </a:r>
            <a:r>
              <a:rPr lang="en-US" sz="2400" dirty="0"/>
              <a:t> </a:t>
            </a:r>
            <a:endParaRPr lang="en-US" sz="2400" dirty="0"/>
          </a:p>
          <a:p>
            <a:r>
              <a:rPr lang="en-US" sz="2400" dirty="0"/>
              <a:t>3. </a:t>
            </a:r>
            <a:r>
              <a:rPr lang="en-US" sz="2400" dirty="0" err="1"/>
              <a:t>digebyah</a:t>
            </a:r>
            <a:r>
              <a:rPr lang="en-US" sz="2400" dirty="0"/>
              <a:t> </a:t>
            </a:r>
            <a:r>
              <a:rPr lang="en-US" sz="2400" dirty="0" err="1"/>
              <a:t>uyah</a:t>
            </a:r>
            <a:r>
              <a:rPr lang="en-US" sz="2400" dirty="0"/>
              <a:t> </a:t>
            </a:r>
            <a:r>
              <a:rPr lang="en-US" sz="2400" dirty="0" smtClean="0"/>
              <a:t>	10. </a:t>
            </a:r>
            <a:r>
              <a:rPr lang="en-US" sz="2400" dirty="0" err="1"/>
              <a:t>krakal</a:t>
            </a:r>
            <a:r>
              <a:rPr lang="en-US" sz="2400" dirty="0"/>
              <a:t> </a:t>
            </a:r>
            <a:r>
              <a:rPr lang="en-US" sz="2400" dirty="0" smtClean="0"/>
              <a:t>		17. </a:t>
            </a:r>
            <a:r>
              <a:rPr lang="en-US" sz="2400" dirty="0" err="1"/>
              <a:t>prapat</a:t>
            </a:r>
            <a:r>
              <a:rPr lang="en-US" sz="2400" dirty="0"/>
              <a:t> </a:t>
            </a:r>
            <a:endParaRPr lang="en-US" sz="2400" dirty="0"/>
          </a:p>
          <a:p>
            <a:r>
              <a:rPr lang="en-US" sz="2400" dirty="0"/>
              <a:t>4. </a:t>
            </a:r>
            <a:r>
              <a:rPr lang="en-US" sz="2400" dirty="0" err="1"/>
              <a:t>gemreges</a:t>
            </a:r>
            <a:r>
              <a:rPr lang="en-US" sz="2400" dirty="0"/>
              <a:t> </a:t>
            </a:r>
            <a:r>
              <a:rPr lang="en-US" sz="2400" dirty="0" smtClean="0"/>
              <a:t>		11. </a:t>
            </a:r>
            <a:r>
              <a:rPr lang="en-US" sz="2400" dirty="0" err="1"/>
              <a:t>kreneng</a:t>
            </a:r>
            <a:r>
              <a:rPr lang="en-US" sz="2400" dirty="0"/>
              <a:t> </a:t>
            </a:r>
            <a:r>
              <a:rPr lang="en-US" sz="2400" dirty="0" smtClean="0"/>
              <a:t>		18. </a:t>
            </a:r>
            <a:r>
              <a:rPr lang="en-US" sz="2400" dirty="0" err="1"/>
              <a:t>Sragen</a:t>
            </a:r>
            <a:r>
              <a:rPr lang="en-US" sz="2400" dirty="0"/>
              <a:t> </a:t>
            </a:r>
            <a:endParaRPr lang="en-US" sz="2400" dirty="0"/>
          </a:p>
          <a:p>
            <a:r>
              <a:rPr lang="en-US" sz="2400" dirty="0"/>
              <a:t>5. </a:t>
            </a:r>
            <a:r>
              <a:rPr lang="en-US" sz="2400" dirty="0" err="1"/>
              <a:t>gemremet</a:t>
            </a:r>
            <a:r>
              <a:rPr lang="en-US" sz="2400" dirty="0"/>
              <a:t> </a:t>
            </a:r>
            <a:r>
              <a:rPr lang="en-US" sz="2400" dirty="0" smtClean="0"/>
              <a:t>		12. </a:t>
            </a:r>
            <a:r>
              <a:rPr lang="en-US" sz="2400" dirty="0" err="1"/>
              <a:t>kramat</a:t>
            </a:r>
            <a:r>
              <a:rPr lang="en-US" sz="2400" dirty="0"/>
              <a:t> </a:t>
            </a:r>
            <a:r>
              <a:rPr lang="en-US" sz="2400" dirty="0" smtClean="0"/>
              <a:t>		19. </a:t>
            </a:r>
            <a:r>
              <a:rPr lang="en-US" sz="2400" dirty="0" err="1"/>
              <a:t>prajurit</a:t>
            </a:r>
            <a:r>
              <a:rPr lang="en-US" sz="2400" dirty="0"/>
              <a:t> </a:t>
            </a:r>
            <a:endParaRPr lang="en-US" sz="2400" dirty="0"/>
          </a:p>
          <a:p>
            <a:r>
              <a:rPr lang="en-US" sz="2400" dirty="0"/>
              <a:t>6. </a:t>
            </a:r>
            <a:r>
              <a:rPr lang="en-US" sz="2400" dirty="0" err="1"/>
              <a:t>gragap</a:t>
            </a:r>
            <a:r>
              <a:rPr lang="en-US" sz="2400" dirty="0"/>
              <a:t> </a:t>
            </a:r>
            <a:r>
              <a:rPr lang="en-US" sz="2400" dirty="0" smtClean="0"/>
              <a:t>		13. </a:t>
            </a:r>
            <a:r>
              <a:rPr lang="en-US" sz="2400" dirty="0" err="1" smtClean="0"/>
              <a:t>kresek</a:t>
            </a:r>
            <a:r>
              <a:rPr lang="en-US" sz="2400" dirty="0" smtClean="0"/>
              <a:t>		20. </a:t>
            </a:r>
            <a:r>
              <a:rPr lang="en-US" sz="2400" dirty="0" err="1" smtClean="0"/>
              <a:t>praja</a:t>
            </a:r>
            <a:endParaRPr lang="en-US" sz="2400" dirty="0" smtClean="0"/>
          </a:p>
          <a:p>
            <a:r>
              <a:rPr lang="en-US" sz="2400" dirty="0" smtClean="0"/>
              <a:t>7</a:t>
            </a:r>
            <a:r>
              <a:rPr lang="en-US" sz="2400" dirty="0"/>
              <a:t>. </a:t>
            </a:r>
            <a:r>
              <a:rPr lang="en-US" sz="2400" dirty="0" err="1"/>
              <a:t>granat</a:t>
            </a:r>
            <a:r>
              <a:rPr lang="en-US" sz="2400" dirty="0"/>
              <a:t> </a:t>
            </a:r>
            <a:r>
              <a:rPr lang="en-US" sz="2400" dirty="0" smtClean="0"/>
              <a:t>		14. </a:t>
            </a:r>
            <a:r>
              <a:rPr lang="en-US" sz="2400" dirty="0" err="1" smtClean="0"/>
              <a:t>kumepyar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2449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2400" y="133350"/>
            <a:ext cx="8153400" cy="780680"/>
            <a:chOff x="152400" y="267070"/>
            <a:chExt cx="5943600" cy="7806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3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Maca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Wacan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Aksara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Jawa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6147" y="846922"/>
            <a:ext cx="79449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lphaUcPeriod"/>
              <a:tabLst>
                <a:tab pos="631825" algn="l"/>
              </a:tabLst>
            </a:pPr>
            <a:r>
              <a:rPr lang="en-US" sz="24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Maca</a:t>
            </a:r>
            <a:r>
              <a:rPr lang="en-US" sz="24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Wacan</a:t>
            </a:r>
            <a:r>
              <a:rPr lang="en-US" sz="24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Aksara</a:t>
            </a:r>
            <a:r>
              <a:rPr lang="en-US" sz="24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Jawa</a:t>
            </a:r>
            <a:r>
              <a:rPr lang="en-US" sz="24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Kang </a:t>
            </a:r>
            <a:r>
              <a:rPr lang="en-US" sz="24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Migunakake</a:t>
            </a:r>
            <a:r>
              <a:rPr lang="en-US" sz="2400" b="1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6"/>
                </a:solidFill>
                <a:cs typeface="Arial" panose="020B0604020202020204" pitchFamily="34" charset="0"/>
              </a:rPr>
              <a:t>Sandhangan</a:t>
            </a:r>
            <a:r>
              <a:rPr lang="en-US" sz="2400" b="1" dirty="0" smtClean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</a:p>
          <a:p>
            <a:pPr>
              <a:tabLst>
                <a:tab pos="631825" algn="l"/>
              </a:tabLst>
            </a:pPr>
            <a:r>
              <a:rPr lang="en-US" sz="2400" b="1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solidFill>
                  <a:schemeClr val="accent6"/>
                </a:solidFill>
                <a:cs typeface="Arial" panose="020B0604020202020204" pitchFamily="34" charset="0"/>
              </a:rPr>
              <a:t>      </a:t>
            </a:r>
            <a:r>
              <a:rPr lang="en-US" sz="2400" b="1" dirty="0" err="1" smtClean="0">
                <a:solidFill>
                  <a:schemeClr val="accent6"/>
                </a:solidFill>
                <a:cs typeface="Arial" panose="020B0604020202020204" pitchFamily="34" charset="0"/>
              </a:rPr>
              <a:t>Panyegeging</a:t>
            </a:r>
            <a:r>
              <a:rPr lang="en-US" sz="2400" b="1" dirty="0" smtClean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accent6"/>
                </a:solidFill>
                <a:cs typeface="Arial" panose="020B0604020202020204" pitchFamily="34" charset="0"/>
              </a:rPr>
              <a:t>Wanda </a:t>
            </a:r>
            <a:r>
              <a:rPr lang="en-US" sz="2400" b="1" dirty="0" err="1">
                <a:solidFill>
                  <a:schemeClr val="accent6"/>
                </a:solidFill>
                <a:cs typeface="Arial" panose="020B0604020202020204" pitchFamily="34" charset="0"/>
              </a:rPr>
              <a:t>lan</a:t>
            </a:r>
            <a:r>
              <a:rPr lang="en-US" sz="2400" b="1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6"/>
                </a:solidFill>
                <a:cs typeface="Arial" panose="020B0604020202020204" pitchFamily="34" charset="0"/>
              </a:rPr>
              <a:t>Sandhangan</a:t>
            </a:r>
            <a:r>
              <a:rPr lang="en-US" sz="2400" b="1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6"/>
                </a:solidFill>
                <a:cs typeface="Arial" panose="020B0604020202020204" pitchFamily="34" charset="0"/>
              </a:rPr>
              <a:t>Wyanjana</a:t>
            </a:r>
            <a:endParaRPr lang="en-US" sz="2400" b="1" dirty="0">
              <a:solidFill>
                <a:schemeClr val="accent6"/>
              </a:solidFill>
              <a:cs typeface="Arial" panose="020B0604020202020204" pitchFamily="34" charset="0"/>
            </a:endParaRPr>
          </a:p>
          <a:p>
            <a:pPr>
              <a:tabLst>
                <a:tab pos="631825" algn="l"/>
              </a:tabLst>
            </a:pPr>
            <a:endParaRPr lang="en-US" sz="24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7398" y="1942062"/>
            <a:ext cx="29337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Ayo, </a:t>
            </a:r>
            <a:r>
              <a:rPr lang="en-US" sz="2400" dirty="0" err="1"/>
              <a:t>saiki</a:t>
            </a:r>
            <a:r>
              <a:rPr lang="en-US" sz="2400" dirty="0"/>
              <a:t> </a:t>
            </a:r>
            <a:r>
              <a:rPr lang="en-US" sz="2400" dirty="0" err="1"/>
              <a:t>latihan</a:t>
            </a:r>
            <a:r>
              <a:rPr lang="en-US" sz="2400" dirty="0"/>
              <a:t>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wacan</a:t>
            </a:r>
            <a:r>
              <a:rPr lang="en-US" sz="2400" dirty="0"/>
              <a:t> </a:t>
            </a:r>
            <a:r>
              <a:rPr lang="en-US" sz="2400" dirty="0" err="1"/>
              <a:t>tulisan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. </a:t>
            </a:r>
            <a:r>
              <a:rPr lang="en-US" sz="2400" dirty="0" err="1"/>
              <a:t>Wacanen</a:t>
            </a:r>
            <a:r>
              <a:rPr lang="en-US" sz="2400" dirty="0"/>
              <a:t> </a:t>
            </a:r>
            <a:r>
              <a:rPr lang="en-US" sz="2400" dirty="0" err="1"/>
              <a:t>wacan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katulis</a:t>
            </a:r>
            <a:r>
              <a:rPr lang="en-US" sz="2400" dirty="0"/>
              <a:t> </a:t>
            </a:r>
            <a:r>
              <a:rPr lang="en-US" sz="2400" dirty="0" err="1"/>
              <a:t>migunakake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431" y="1653558"/>
            <a:ext cx="3847109" cy="288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6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6146" y="323702"/>
            <a:ext cx="6612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Nulis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Aksara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Latin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saka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Teks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Aksara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Jawa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4183" y="937419"/>
            <a:ext cx="7193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Tulisen</a:t>
            </a:r>
            <a:r>
              <a:rPr lang="en-US" sz="2400" dirty="0"/>
              <a:t> </a:t>
            </a:r>
            <a:r>
              <a:rPr lang="en-US" sz="2400" dirty="0" err="1"/>
              <a:t>wacan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</a:t>
            </a:r>
            <a:r>
              <a:rPr lang="en-US" sz="2400" dirty="0" err="1"/>
              <a:t>kasebut</a:t>
            </a:r>
            <a:r>
              <a:rPr lang="en-US" sz="2400" dirty="0"/>
              <a:t>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latin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kothak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4183" y="1885950"/>
            <a:ext cx="7421617" cy="1981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64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787" y="1682688"/>
            <a:ext cx="3735897" cy="26298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429"/>
            <a:ext cx="827014" cy="8609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90600" y="561883"/>
            <a:ext cx="6534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38" dirty="0" err="1" smtClean="0"/>
              <a:t>Pasinaon</a:t>
            </a:r>
            <a:r>
              <a:rPr lang="en-US" sz="3200" b="1" spc="38" dirty="0" smtClean="0"/>
              <a:t> </a:t>
            </a:r>
            <a:r>
              <a:rPr lang="en-US" sz="3200" b="1" spc="38" dirty="0" smtClean="0"/>
              <a:t>8 </a:t>
            </a:r>
            <a:r>
              <a:rPr lang="en-US" sz="3200" b="1" spc="38" dirty="0" err="1" smtClean="0"/>
              <a:t>Sandhangan</a:t>
            </a:r>
            <a:r>
              <a:rPr lang="en-US" sz="3200" b="1" spc="38" dirty="0" smtClean="0"/>
              <a:t> </a:t>
            </a:r>
            <a:r>
              <a:rPr lang="en-US" sz="3200" b="1" spc="38" dirty="0" err="1" smtClean="0"/>
              <a:t>Aksara</a:t>
            </a:r>
            <a:r>
              <a:rPr lang="en-US" sz="3200" b="1" spc="38" dirty="0" smtClean="0"/>
              <a:t> </a:t>
            </a:r>
            <a:r>
              <a:rPr lang="en-US" sz="3200" b="1" spc="38" dirty="0" err="1" smtClean="0"/>
              <a:t>Jawa</a:t>
            </a:r>
            <a:endParaRPr lang="id-ID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440986" y="1276350"/>
            <a:ext cx="5426414" cy="3251598"/>
            <a:chOff x="836416" y="2426714"/>
            <a:chExt cx="5426414" cy="3251598"/>
          </a:xfrm>
        </p:grpSpPr>
        <p:grpSp>
          <p:nvGrpSpPr>
            <p:cNvPr id="7" name="Group 6"/>
            <p:cNvGrpSpPr/>
            <p:nvPr/>
          </p:nvGrpSpPr>
          <p:grpSpPr>
            <a:xfrm>
              <a:off x="836416" y="2426714"/>
              <a:ext cx="5426414" cy="3251598"/>
              <a:chOff x="836416" y="2426714"/>
              <a:chExt cx="5426414" cy="325159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836417" y="2985267"/>
                <a:ext cx="5426413" cy="26930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300" dirty="0" err="1"/>
                  <a:t>Setelah</a:t>
                </a:r>
                <a:r>
                  <a:rPr lang="en-US" sz="1300" dirty="0"/>
                  <a:t> </a:t>
                </a:r>
                <a:r>
                  <a:rPr lang="en-US" sz="1300" dirty="0" err="1"/>
                  <a:t>mempelajari</a:t>
                </a:r>
                <a:r>
                  <a:rPr lang="en-US" sz="1300" dirty="0"/>
                  <a:t> </a:t>
                </a:r>
                <a:r>
                  <a:rPr lang="en-US" sz="1300" dirty="0" err="1"/>
                  <a:t>bab</a:t>
                </a:r>
                <a:r>
                  <a:rPr lang="en-US" sz="1300" dirty="0"/>
                  <a:t> </a:t>
                </a:r>
                <a:r>
                  <a:rPr lang="en-US" sz="1300" dirty="0" err="1"/>
                  <a:t>ini</a:t>
                </a:r>
                <a:r>
                  <a:rPr lang="en-US" sz="1300" dirty="0"/>
                  <a:t>, </a:t>
                </a:r>
                <a:r>
                  <a:rPr lang="en-US" sz="1300" dirty="0" err="1"/>
                  <a:t>peserta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didik</a:t>
                </a:r>
                <a:r>
                  <a:rPr lang="en-US" sz="1300" dirty="0"/>
                  <a:t> </a:t>
                </a:r>
                <a:r>
                  <a:rPr lang="en-US" sz="1300" dirty="0" err="1"/>
                  <a:t>diharapkan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dapat</a:t>
                </a:r>
                <a:r>
                  <a:rPr lang="en-US" sz="1300" dirty="0"/>
                  <a:t>: </a:t>
                </a:r>
              </a:p>
              <a:p>
                <a:r>
                  <a:rPr lang="en-US" sz="1300" dirty="0"/>
                  <a:t>8.1 </a:t>
                </a:r>
                <a:r>
                  <a:rPr lang="en-US" sz="1300" dirty="0" err="1"/>
                  <a:t>Mengidentifikasi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panyigeging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wanda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dan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wyanjana</a:t>
                </a:r>
                <a:r>
                  <a:rPr lang="en-US" sz="1300" dirty="0"/>
                  <a:t>. </a:t>
                </a:r>
              </a:p>
              <a:p>
                <a:r>
                  <a:rPr lang="en-US" sz="1300" dirty="0"/>
                  <a:t>8.2 </a:t>
                </a:r>
                <a:r>
                  <a:rPr lang="en-US" sz="1300" dirty="0" err="1"/>
                  <a:t>Membaca</a:t>
                </a:r>
                <a:r>
                  <a:rPr lang="en-US" sz="1300" dirty="0"/>
                  <a:t> kata-kata </a:t>
                </a:r>
                <a:r>
                  <a:rPr lang="en-US" sz="1300" dirty="0" err="1"/>
                  <a:t>berhuruf</a:t>
                </a:r>
                <a:r>
                  <a:rPr lang="en-US" sz="1300" dirty="0"/>
                  <a:t> </a:t>
                </a:r>
                <a:r>
                  <a:rPr lang="en-US" sz="1300" dirty="0" err="1"/>
                  <a:t>Jawa</a:t>
                </a:r>
                <a:r>
                  <a:rPr lang="en-US" sz="1300" dirty="0"/>
                  <a:t> yang </a:t>
                </a:r>
                <a:r>
                  <a:rPr lang="en-US" sz="1300" dirty="0" err="1"/>
                  <a:t>mengandung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panyigeging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wanda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dan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wyanjana</a:t>
                </a:r>
                <a:r>
                  <a:rPr lang="en-US" sz="1300" dirty="0"/>
                  <a:t>. </a:t>
                </a:r>
              </a:p>
              <a:p>
                <a:r>
                  <a:rPr lang="en-US" sz="1300" dirty="0"/>
                  <a:t>8.3 </a:t>
                </a:r>
                <a:r>
                  <a:rPr lang="en-US" sz="1300" dirty="0" err="1"/>
                  <a:t>Menulis</a:t>
                </a:r>
                <a:r>
                  <a:rPr lang="en-US" sz="1300" dirty="0"/>
                  <a:t> kata-kata </a:t>
                </a:r>
                <a:r>
                  <a:rPr lang="en-US" sz="1300" dirty="0" err="1"/>
                  <a:t>berhuruf</a:t>
                </a:r>
                <a:r>
                  <a:rPr lang="en-US" sz="1300" dirty="0"/>
                  <a:t> </a:t>
                </a:r>
                <a:r>
                  <a:rPr lang="en-US" sz="1300" dirty="0" err="1"/>
                  <a:t>Jawa</a:t>
                </a:r>
                <a:r>
                  <a:rPr lang="en-US" sz="1300" dirty="0"/>
                  <a:t> yang </a:t>
                </a:r>
                <a:r>
                  <a:rPr lang="en-US" sz="1300" dirty="0" err="1"/>
                  <a:t>mengandung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panyigeging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wanda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dan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wyanjana</a:t>
                </a:r>
                <a:r>
                  <a:rPr lang="en-US" sz="1300" dirty="0"/>
                  <a:t>. </a:t>
                </a:r>
              </a:p>
              <a:p>
                <a:r>
                  <a:rPr lang="en-US" sz="1300" dirty="0"/>
                  <a:t>8.4 </a:t>
                </a:r>
                <a:r>
                  <a:rPr lang="en-US" sz="1300" dirty="0" err="1"/>
                  <a:t>Membaca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kalimat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sederhana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berhuruf</a:t>
                </a:r>
                <a:r>
                  <a:rPr lang="en-US" sz="1300" dirty="0"/>
                  <a:t> </a:t>
                </a:r>
                <a:r>
                  <a:rPr lang="en-US" sz="1300" dirty="0" err="1"/>
                  <a:t>Jawa</a:t>
                </a:r>
                <a:r>
                  <a:rPr lang="en-US" sz="1300" dirty="0"/>
                  <a:t> yang </a:t>
                </a:r>
                <a:r>
                  <a:rPr lang="en-US" sz="1300" dirty="0" err="1"/>
                  <a:t>mengandung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panyigeging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wanda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dan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wyanjana</a:t>
                </a:r>
                <a:r>
                  <a:rPr lang="en-US" sz="1300" dirty="0"/>
                  <a:t>. </a:t>
                </a:r>
              </a:p>
              <a:p>
                <a:r>
                  <a:rPr lang="en-US" sz="1300" dirty="0"/>
                  <a:t>8.5 </a:t>
                </a:r>
                <a:r>
                  <a:rPr lang="en-US" sz="1300" dirty="0" err="1"/>
                  <a:t>Menulis</a:t>
                </a:r>
                <a:r>
                  <a:rPr lang="en-US" sz="1300" dirty="0"/>
                  <a:t> </a:t>
                </a:r>
                <a:r>
                  <a:rPr lang="en-US" sz="1300" dirty="0" err="1"/>
                  <a:t>kalimat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sederhana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berhuruf</a:t>
                </a:r>
                <a:r>
                  <a:rPr lang="en-US" sz="1300" dirty="0"/>
                  <a:t> </a:t>
                </a:r>
                <a:r>
                  <a:rPr lang="en-US" sz="1300" dirty="0" err="1"/>
                  <a:t>Jawa</a:t>
                </a:r>
                <a:r>
                  <a:rPr lang="en-US" sz="1300" dirty="0"/>
                  <a:t> yang </a:t>
                </a:r>
                <a:r>
                  <a:rPr lang="en-US" sz="1300" dirty="0" err="1"/>
                  <a:t>mengandung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panyigeging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wanda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dan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wyanjana</a:t>
                </a:r>
                <a:r>
                  <a:rPr lang="en-US" sz="1300" dirty="0"/>
                  <a:t>. </a:t>
                </a:r>
              </a:p>
              <a:p>
                <a:r>
                  <a:rPr lang="en-US" sz="1300" dirty="0"/>
                  <a:t>8.6 </a:t>
                </a:r>
                <a:r>
                  <a:rPr lang="en-US" sz="1300" dirty="0" err="1"/>
                  <a:t>Membaca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teks</a:t>
                </a:r>
                <a:r>
                  <a:rPr lang="en-US" sz="1300" dirty="0"/>
                  <a:t> </a:t>
                </a:r>
                <a:r>
                  <a:rPr lang="en-US" sz="1300" dirty="0" err="1"/>
                  <a:t>berhuruf</a:t>
                </a:r>
                <a:r>
                  <a:rPr lang="en-US" sz="1300" dirty="0"/>
                  <a:t> </a:t>
                </a:r>
                <a:r>
                  <a:rPr lang="en-US" sz="1300" dirty="0" err="1"/>
                  <a:t>Jawa</a:t>
                </a:r>
                <a:r>
                  <a:rPr lang="en-US" sz="1300" dirty="0"/>
                  <a:t> yang </a:t>
                </a:r>
                <a:r>
                  <a:rPr lang="en-US" sz="1300" dirty="0" err="1"/>
                  <a:t>mengandung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panyigeging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wanda</a:t>
                </a:r>
                <a:r>
                  <a:rPr lang="en-US" sz="1300" dirty="0"/>
                  <a:t> </a:t>
                </a:r>
                <a:r>
                  <a:rPr lang="en-US" sz="1300" dirty="0" err="1"/>
                  <a:t>dan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sandhangan</a:t>
                </a:r>
                <a:r>
                  <a:rPr lang="en-US" sz="1300" dirty="0"/>
                  <a:t> </a:t>
                </a:r>
                <a:r>
                  <a:rPr lang="en-US" sz="1300" dirty="0" err="1"/>
                  <a:t>wyanjana</a:t>
                </a:r>
                <a:r>
                  <a:rPr lang="en-US" sz="1300" dirty="0"/>
                  <a:t>. </a:t>
                </a:r>
                <a:endParaRPr lang="en-US" sz="13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836416" y="2426714"/>
                <a:ext cx="2819132" cy="457200"/>
              </a:xfrm>
              <a:prstGeom prst="rect">
                <a:avLst/>
              </a:prstGeom>
              <a:solidFill>
                <a:srgbClr val="8EB4E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923144" y="2455258"/>
              <a:ext cx="2431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>
                  <a:latin typeface="+mj-lt"/>
                </a:rPr>
                <a:t>Tujuan</a:t>
              </a:r>
              <a:r>
                <a:rPr lang="en-US" sz="2000" b="1" dirty="0">
                  <a:latin typeface="+mj-lt"/>
                </a:rPr>
                <a:t> </a:t>
              </a:r>
              <a:r>
                <a:rPr lang="en-US" sz="2000" b="1" dirty="0" err="1">
                  <a:latin typeface="+mj-lt"/>
                </a:rPr>
                <a:t>Pembelajaran</a:t>
              </a:r>
              <a:endParaRPr lang="en-US" sz="20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36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123950"/>
            <a:ext cx="4385764" cy="339974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14670"/>
            <a:ext cx="5943600" cy="780680"/>
            <a:chOff x="152400" y="193509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93509"/>
              <a:ext cx="41148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12189"/>
              <a:ext cx="5562600" cy="606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Apersepsi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70339" y="1002090"/>
            <a:ext cx="44826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Denta</a:t>
            </a:r>
            <a:r>
              <a:rPr lang="en-US" sz="2400" dirty="0"/>
              <a:t> </a:t>
            </a:r>
            <a:r>
              <a:rPr lang="en-US" sz="2400" dirty="0" err="1"/>
              <a:t>wyanjana</a:t>
            </a:r>
            <a:r>
              <a:rPr lang="en-US" sz="2400" dirty="0"/>
              <a:t> </a:t>
            </a:r>
            <a:r>
              <a:rPr lang="en-US" sz="2400" dirty="0" err="1"/>
              <a:t>iku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, </a:t>
            </a:r>
            <a:r>
              <a:rPr lang="en-US" sz="2400" dirty="0" err="1"/>
              <a:t>cacahe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20. </a:t>
            </a:r>
            <a:r>
              <a:rPr lang="en-US" sz="2400" dirty="0" err="1"/>
              <a:t>Rong</a:t>
            </a:r>
            <a:r>
              <a:rPr lang="en-US" sz="2400" dirty="0"/>
              <a:t> </a:t>
            </a:r>
            <a:r>
              <a:rPr lang="en-US" sz="2400" dirty="0" err="1"/>
              <a:t>puluh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iku</a:t>
            </a:r>
            <a:r>
              <a:rPr lang="en-US" sz="2400" dirty="0"/>
              <a:t> </a:t>
            </a:r>
            <a:r>
              <a:rPr lang="en-US" sz="2400" dirty="0" err="1"/>
              <a:t>dumadi</a:t>
            </a:r>
            <a:r>
              <a:rPr lang="en-US" sz="2400" dirty="0"/>
              <a:t> </a:t>
            </a:r>
            <a:r>
              <a:rPr lang="en-US" sz="2400" dirty="0" err="1"/>
              <a:t>saka</a:t>
            </a:r>
            <a:r>
              <a:rPr lang="en-US" sz="2400" dirty="0"/>
              <a:t> 20 </a:t>
            </a:r>
            <a:r>
              <a:rPr lang="en-US" sz="2400" dirty="0" err="1"/>
              <a:t>wanda</a:t>
            </a:r>
            <a:r>
              <a:rPr lang="en-US" sz="2400" dirty="0"/>
              <a:t>.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err="1" smtClean="0"/>
              <a:t>Pocapan</a:t>
            </a:r>
            <a:r>
              <a:rPr lang="en-US" sz="2400" dirty="0" smtClean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palafalane</a:t>
            </a:r>
            <a:r>
              <a:rPr lang="en-US" sz="2400" dirty="0"/>
              <a:t>, </a:t>
            </a:r>
            <a:r>
              <a:rPr lang="en-US" sz="2400" dirty="0" err="1"/>
              <a:t>yaiku</a:t>
            </a:r>
            <a:r>
              <a:rPr lang="en-US" sz="2400" dirty="0"/>
              <a:t> ha, </a:t>
            </a:r>
            <a:r>
              <a:rPr lang="en-US" sz="2400" dirty="0" err="1"/>
              <a:t>na</a:t>
            </a:r>
            <a:r>
              <a:rPr lang="en-US" sz="2400" dirty="0"/>
              <a:t>, </a:t>
            </a:r>
            <a:r>
              <a:rPr lang="en-US" sz="2400" dirty="0" err="1"/>
              <a:t>ca</a:t>
            </a:r>
            <a:r>
              <a:rPr lang="en-US" sz="2400" dirty="0"/>
              <a:t>, </a:t>
            </a:r>
            <a:r>
              <a:rPr lang="en-US" sz="2400" dirty="0" err="1"/>
              <a:t>ra</a:t>
            </a:r>
            <a:r>
              <a:rPr lang="en-US" sz="2400" dirty="0"/>
              <a:t>, </a:t>
            </a:r>
            <a:r>
              <a:rPr lang="en-US" sz="2400" dirty="0" err="1"/>
              <a:t>ka</a:t>
            </a:r>
            <a:r>
              <a:rPr lang="en-US" sz="2400" dirty="0"/>
              <a:t>, da, ta, </a:t>
            </a:r>
            <a:r>
              <a:rPr lang="en-US" sz="2400" dirty="0" err="1"/>
              <a:t>sa</a:t>
            </a:r>
            <a:r>
              <a:rPr lang="en-US" sz="2400" dirty="0"/>
              <a:t>, </a:t>
            </a:r>
            <a:r>
              <a:rPr lang="en-US" sz="2400" dirty="0" err="1"/>
              <a:t>wa</a:t>
            </a:r>
            <a:r>
              <a:rPr lang="en-US" sz="2400" dirty="0"/>
              <a:t>, la, pa, </a:t>
            </a:r>
            <a:r>
              <a:rPr lang="en-US" sz="2400" dirty="0" err="1"/>
              <a:t>dha</a:t>
            </a:r>
            <a:r>
              <a:rPr lang="en-US" sz="2400" dirty="0"/>
              <a:t>, </a:t>
            </a:r>
            <a:r>
              <a:rPr lang="en-US" sz="2400" dirty="0" err="1"/>
              <a:t>ja</a:t>
            </a:r>
            <a:r>
              <a:rPr lang="en-US" sz="2400" dirty="0"/>
              <a:t>, </a:t>
            </a:r>
            <a:r>
              <a:rPr lang="en-US" sz="2400" dirty="0" err="1"/>
              <a:t>ya</a:t>
            </a:r>
            <a:r>
              <a:rPr lang="en-US" sz="2400" dirty="0"/>
              <a:t>, </a:t>
            </a:r>
            <a:r>
              <a:rPr lang="en-US" sz="2400" dirty="0" err="1"/>
              <a:t>nya</a:t>
            </a:r>
            <a:r>
              <a:rPr lang="en-US" sz="2400" dirty="0"/>
              <a:t>, ma, </a:t>
            </a:r>
            <a:r>
              <a:rPr lang="en-US" sz="2400" dirty="0" err="1"/>
              <a:t>ga</a:t>
            </a:r>
            <a:r>
              <a:rPr lang="en-US" sz="2400" dirty="0"/>
              <a:t>, </a:t>
            </a:r>
            <a:r>
              <a:rPr lang="en-US" sz="2400" dirty="0" err="1"/>
              <a:t>ba</a:t>
            </a:r>
            <a:r>
              <a:rPr lang="en-US" sz="2400" dirty="0"/>
              <a:t>, </a:t>
            </a:r>
            <a:r>
              <a:rPr lang="en-US" sz="2400" dirty="0" err="1"/>
              <a:t>tha</a:t>
            </a:r>
            <a:r>
              <a:rPr lang="en-US" sz="2400" dirty="0"/>
              <a:t>, </a:t>
            </a:r>
            <a:r>
              <a:rPr lang="en-US" sz="2400" dirty="0" err="1"/>
              <a:t>nga</a:t>
            </a:r>
            <a:r>
              <a:rPr lang="en-US" sz="2400" dirty="0"/>
              <a:t>.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7758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41"/>
          <a:stretch/>
        </p:blipFill>
        <p:spPr>
          <a:xfrm>
            <a:off x="4344504" y="1785894"/>
            <a:ext cx="4318852" cy="2767056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76200" y="-19050"/>
            <a:ext cx="8839200" cy="1503819"/>
            <a:chOff x="100264" y="114670"/>
            <a:chExt cx="6047873" cy="161302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64" y="114670"/>
              <a:ext cx="6047873" cy="1613029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413085" y="310564"/>
              <a:ext cx="5562600" cy="1016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1  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Mangerteni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Sandhangan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Panyegeging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Wanda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lan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Sandhangan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Wyanjana</a:t>
              </a:r>
              <a:r>
                <a:rPr lang="en-US" sz="28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endParaRPr lang="en-US" sz="28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1352550"/>
            <a:ext cx="7315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Mangerteni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Panyegeging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Wanda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537" y="1875770"/>
            <a:ext cx="3727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panyigeging</a:t>
            </a:r>
            <a:r>
              <a:rPr lang="en-US" sz="2400" dirty="0"/>
              <a:t> </a:t>
            </a:r>
            <a:r>
              <a:rPr lang="en-US" sz="2400" dirty="0" err="1"/>
              <a:t>wanda</a:t>
            </a:r>
            <a:r>
              <a:rPr lang="en-US" sz="2400" dirty="0"/>
              <a:t> </a:t>
            </a:r>
            <a:r>
              <a:rPr lang="en-US" sz="2400" dirty="0" err="1"/>
              <a:t>iku</a:t>
            </a:r>
            <a:r>
              <a:rPr lang="en-US" sz="2400" dirty="0"/>
              <a:t> </a:t>
            </a:r>
            <a:r>
              <a:rPr lang="en-US" sz="2400" dirty="0" err="1"/>
              <a:t>wujude</a:t>
            </a:r>
            <a:r>
              <a:rPr lang="en-US" sz="2400" dirty="0"/>
              <a:t> (</a:t>
            </a:r>
            <a:r>
              <a:rPr lang="en-US" sz="2400" dirty="0" err="1"/>
              <a:t>pangku</a:t>
            </a:r>
            <a:r>
              <a:rPr lang="en-US" sz="2400" dirty="0"/>
              <a:t>). </a:t>
            </a:r>
            <a:r>
              <a:rPr lang="en-US" sz="2400" dirty="0" err="1"/>
              <a:t>Gunane</a:t>
            </a:r>
            <a:r>
              <a:rPr lang="en-US" sz="2400" dirty="0"/>
              <a:t> </a:t>
            </a:r>
            <a:r>
              <a:rPr lang="en-US" sz="2400" dirty="0" err="1"/>
              <a:t>kanggo</a:t>
            </a:r>
            <a:r>
              <a:rPr lang="en-US" sz="2400" dirty="0"/>
              <a:t> </a:t>
            </a:r>
            <a:r>
              <a:rPr lang="en-US" sz="2400" dirty="0" err="1"/>
              <a:t>nulis</a:t>
            </a:r>
            <a:r>
              <a:rPr lang="en-US" sz="2400" dirty="0"/>
              <a:t> </a:t>
            </a:r>
            <a:r>
              <a:rPr lang="en-US" sz="2400" dirty="0" err="1"/>
              <a:t>tembung-tembung</a:t>
            </a:r>
            <a:r>
              <a:rPr lang="en-US" sz="2400" dirty="0"/>
              <a:t> sing </a:t>
            </a:r>
            <a:r>
              <a:rPr lang="en-US" sz="2400" dirty="0" err="1"/>
              <a:t>dipungkasi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mati</a:t>
            </a:r>
            <a:r>
              <a:rPr lang="en-US" sz="2400" dirty="0"/>
              <a:t> (Indonesia: </a:t>
            </a:r>
            <a:r>
              <a:rPr lang="en-US" sz="2400" dirty="0" err="1"/>
              <a:t>konsonan</a:t>
            </a:r>
            <a:r>
              <a:rPr lang="en-US" sz="2400" dirty="0"/>
              <a:t>).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58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03" y="1878746"/>
            <a:ext cx="7189488" cy="25980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8264" y="133350"/>
            <a:ext cx="7315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Mangerteni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Panyegeging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Wanda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1047750"/>
            <a:ext cx="7967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sesigeg</a:t>
            </a:r>
            <a:r>
              <a:rPr lang="en-US" sz="2400" dirty="0"/>
              <a:t> </a:t>
            </a:r>
            <a:r>
              <a:rPr lang="en-US" sz="2400" b="1" dirty="0"/>
              <a:t>r </a:t>
            </a:r>
            <a:r>
              <a:rPr lang="en-US" sz="2400" dirty="0" err="1"/>
              <a:t>jenenge</a:t>
            </a:r>
            <a:r>
              <a:rPr lang="en-US" sz="2400" dirty="0"/>
              <a:t> </a:t>
            </a:r>
            <a:r>
              <a:rPr lang="en-US" sz="2400" b="1" dirty="0" err="1"/>
              <a:t>layar</a:t>
            </a:r>
            <a:r>
              <a:rPr lang="en-US" sz="2400" dirty="0"/>
              <a:t>, </a:t>
            </a:r>
            <a:r>
              <a:rPr lang="en-US" sz="2400" dirty="0" err="1"/>
              <a:t>wujude</a:t>
            </a:r>
            <a:r>
              <a:rPr lang="en-US" sz="2400" dirty="0"/>
              <a:t> </a:t>
            </a:r>
            <a:r>
              <a:rPr lang="en-US" sz="2400" dirty="0" err="1"/>
              <a:t>manggone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sandhuwure</a:t>
            </a:r>
            <a:r>
              <a:rPr lang="en-US" sz="2400" dirty="0"/>
              <a:t> </a:t>
            </a:r>
            <a:r>
              <a:rPr lang="en-US" sz="2400" dirty="0" err="1"/>
              <a:t>wanda</a:t>
            </a:r>
            <a:r>
              <a:rPr lang="en-US" sz="2400" dirty="0"/>
              <a:t>/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pungkasan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590550"/>
            <a:ext cx="3780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1. </a:t>
            </a:r>
            <a:r>
              <a:rPr lang="en-US" sz="2800" dirty="0" err="1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sesigeg</a:t>
            </a: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 -r</a:t>
            </a:r>
            <a:endParaRPr lang="en-US" sz="2800" dirty="0">
              <a:solidFill>
                <a:srgbClr val="00B0F0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25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50" y="1878746"/>
            <a:ext cx="6957950" cy="25980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8264" y="133350"/>
            <a:ext cx="7315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Mangerteni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Panyegeging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Wanda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047750"/>
            <a:ext cx="7967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sesigeg</a:t>
            </a:r>
            <a:r>
              <a:rPr lang="en-US" sz="2400" dirty="0"/>
              <a:t> </a:t>
            </a:r>
            <a:r>
              <a:rPr lang="en-US" sz="2400" b="1" dirty="0"/>
              <a:t>h </a:t>
            </a:r>
            <a:r>
              <a:rPr lang="en-US" sz="2400" dirty="0" err="1"/>
              <a:t>jenenge</a:t>
            </a:r>
            <a:r>
              <a:rPr lang="en-US" sz="2400" dirty="0"/>
              <a:t> </a:t>
            </a:r>
            <a:r>
              <a:rPr lang="en-US" sz="2400" b="1" dirty="0" err="1"/>
              <a:t>wignyan</a:t>
            </a:r>
            <a:r>
              <a:rPr lang="en-US" sz="2400" dirty="0"/>
              <a:t>, </a:t>
            </a:r>
            <a:r>
              <a:rPr lang="en-US" sz="2400" dirty="0" err="1"/>
              <a:t>wujude</a:t>
            </a:r>
            <a:r>
              <a:rPr lang="en-US" sz="2400" dirty="0"/>
              <a:t> </a:t>
            </a:r>
            <a:r>
              <a:rPr lang="en-US" sz="2400" dirty="0" err="1"/>
              <a:t>manggone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sisih</a:t>
            </a:r>
            <a:r>
              <a:rPr lang="en-US" sz="2400" dirty="0"/>
              <a:t> </a:t>
            </a:r>
            <a:r>
              <a:rPr lang="en-US" sz="2400" dirty="0" err="1"/>
              <a:t>tengen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sawise</a:t>
            </a:r>
            <a:r>
              <a:rPr lang="en-US" sz="2400" dirty="0"/>
              <a:t> </a:t>
            </a:r>
            <a:r>
              <a:rPr lang="en-US" sz="2400" dirty="0" err="1"/>
              <a:t>wanda</a:t>
            </a:r>
            <a:r>
              <a:rPr lang="en-US" sz="2400" dirty="0"/>
              <a:t>/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pungkasan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590550"/>
            <a:ext cx="3844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2. </a:t>
            </a:r>
            <a:r>
              <a:rPr lang="en-US" sz="2800" dirty="0" err="1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sesigeg</a:t>
            </a: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 -h</a:t>
            </a:r>
            <a:endParaRPr lang="en-US" sz="2800" dirty="0">
              <a:solidFill>
                <a:srgbClr val="00B0F0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03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878746"/>
            <a:ext cx="6829036" cy="25980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8264" y="133350"/>
            <a:ext cx="7315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Mangerteni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Panyegeging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Wanda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047750"/>
            <a:ext cx="7967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sesigeg</a:t>
            </a:r>
            <a:r>
              <a:rPr lang="en-US" sz="2400" dirty="0"/>
              <a:t> </a:t>
            </a:r>
            <a:r>
              <a:rPr lang="en-US" sz="2400" b="1" dirty="0" err="1"/>
              <a:t>ng</a:t>
            </a:r>
            <a:r>
              <a:rPr lang="en-US" sz="2400" b="1" dirty="0"/>
              <a:t> </a:t>
            </a:r>
            <a:r>
              <a:rPr lang="en-US" sz="2400" dirty="0" err="1"/>
              <a:t>jenenge</a:t>
            </a:r>
            <a:r>
              <a:rPr lang="en-US" sz="2400" dirty="0"/>
              <a:t> </a:t>
            </a:r>
            <a:r>
              <a:rPr lang="en-US" sz="2400" b="1" dirty="0" err="1"/>
              <a:t>cecak</a:t>
            </a:r>
            <a:r>
              <a:rPr lang="en-US" sz="2400" dirty="0"/>
              <a:t>, </a:t>
            </a:r>
            <a:r>
              <a:rPr lang="en-US" sz="2400" dirty="0" err="1"/>
              <a:t>wujude</a:t>
            </a:r>
            <a:r>
              <a:rPr lang="en-US" sz="2400" dirty="0"/>
              <a:t> </a:t>
            </a:r>
            <a:r>
              <a:rPr lang="en-US" sz="2400" dirty="0" err="1"/>
              <a:t>manggone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sandhuwure</a:t>
            </a:r>
            <a:r>
              <a:rPr lang="en-US" sz="2400" dirty="0"/>
              <a:t> </a:t>
            </a:r>
            <a:r>
              <a:rPr lang="en-US" sz="2400" dirty="0" err="1"/>
              <a:t>wanda</a:t>
            </a:r>
            <a:r>
              <a:rPr lang="en-US" sz="2400" dirty="0"/>
              <a:t>/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pungkasan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590550"/>
            <a:ext cx="4012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3. </a:t>
            </a:r>
            <a:r>
              <a:rPr lang="en-US" sz="2800" dirty="0" err="1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sesigeg</a:t>
            </a: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 -</a:t>
            </a:r>
            <a:r>
              <a:rPr lang="en-US" sz="2800" dirty="0" err="1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ng</a:t>
            </a:r>
            <a:endParaRPr lang="en-US" sz="2800" dirty="0">
              <a:solidFill>
                <a:srgbClr val="00B0F0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22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30338"/>
            <a:ext cx="7986835" cy="21940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381" y="323702"/>
            <a:ext cx="5793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Mangerteni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Wyanjana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276350"/>
            <a:ext cx="7967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wyanjana</a:t>
            </a:r>
            <a:r>
              <a:rPr lang="en-US" sz="2400" dirty="0"/>
              <a:t> </a:t>
            </a:r>
            <a:r>
              <a:rPr lang="en-US" sz="2400" dirty="0" err="1"/>
              <a:t>cakra</a:t>
            </a:r>
            <a:r>
              <a:rPr lang="en-US" sz="2400" dirty="0"/>
              <a:t>, </a:t>
            </a:r>
            <a:r>
              <a:rPr lang="en-US" sz="2400" dirty="0" err="1"/>
              <a:t>wujude</a:t>
            </a:r>
            <a:r>
              <a:rPr lang="en-US" sz="2400" dirty="0"/>
              <a:t> </a:t>
            </a:r>
            <a:r>
              <a:rPr lang="en-US" sz="2400" dirty="0" err="1"/>
              <a:t>manggone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sangisore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sing </a:t>
            </a:r>
            <a:r>
              <a:rPr lang="en-US" sz="2400" dirty="0" err="1"/>
              <a:t>disandhangi</a:t>
            </a:r>
            <a:r>
              <a:rPr lang="en-US" sz="2400" dirty="0"/>
              <a:t>, </a:t>
            </a:r>
            <a:r>
              <a:rPr lang="en-US" sz="2400" dirty="0" err="1"/>
              <a:t>padha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pasangan</a:t>
            </a:r>
            <a:r>
              <a:rPr lang="en-US" sz="2400" dirty="0"/>
              <a:t> </a:t>
            </a:r>
            <a:r>
              <a:rPr lang="en-US" sz="2400" dirty="0" err="1" smtClean="0"/>
              <a:t>ra.</a:t>
            </a:r>
            <a:r>
              <a:rPr lang="en-US" sz="2400" dirty="0" smtClean="0"/>
              <a:t>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819150"/>
            <a:ext cx="13554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1. </a:t>
            </a:r>
            <a:r>
              <a:rPr lang="en-US" sz="2800" dirty="0" err="1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Cakra</a:t>
            </a:r>
            <a:endParaRPr lang="en-US" sz="2800" dirty="0">
              <a:solidFill>
                <a:srgbClr val="00B0F0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57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143476"/>
            <a:ext cx="7928543" cy="21940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381" y="323702"/>
            <a:ext cx="5793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Mangerteni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Sandhangan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Wyanjana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276350"/>
            <a:ext cx="815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Sandhangan</a:t>
            </a:r>
            <a:r>
              <a:rPr lang="en-US" sz="2400" dirty="0"/>
              <a:t> </a:t>
            </a:r>
            <a:r>
              <a:rPr lang="en-US" sz="2400" dirty="0" err="1"/>
              <a:t>wyanjana</a:t>
            </a:r>
            <a:r>
              <a:rPr lang="en-US" sz="2400" dirty="0"/>
              <a:t> </a:t>
            </a:r>
            <a:r>
              <a:rPr lang="en-US" sz="2400" b="1" dirty="0" err="1"/>
              <a:t>keret</a:t>
            </a:r>
            <a:r>
              <a:rPr lang="en-US" sz="2400" dirty="0"/>
              <a:t>, </a:t>
            </a:r>
            <a:r>
              <a:rPr lang="en-US" sz="2400" dirty="0" err="1"/>
              <a:t>wujude</a:t>
            </a:r>
            <a:r>
              <a:rPr lang="en-US" sz="2400" dirty="0"/>
              <a:t> </a:t>
            </a:r>
            <a:r>
              <a:rPr lang="en-US" sz="2400" dirty="0" err="1"/>
              <a:t>manggone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sangisore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sing </a:t>
            </a:r>
            <a:r>
              <a:rPr lang="en-US" sz="2400" dirty="0" err="1"/>
              <a:t>disandhangi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819150"/>
            <a:ext cx="1314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dirty="0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2. </a:t>
            </a:r>
            <a:r>
              <a:rPr lang="en-US" sz="2800" dirty="0" err="1" smtClean="0">
                <a:solidFill>
                  <a:srgbClr val="00B0F0"/>
                </a:solidFill>
                <a:latin typeface="+mj-lt"/>
                <a:cs typeface="Arial" panose="020B0604020202020204" pitchFamily="34" charset="0"/>
              </a:rPr>
              <a:t>Keret</a:t>
            </a:r>
            <a:endParaRPr lang="en-US" sz="2800" dirty="0">
              <a:solidFill>
                <a:srgbClr val="00B0F0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46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536</Words>
  <Application>Microsoft Office PowerPoint</Application>
  <PresentationFormat>On-screen Show (16:9)</PresentationFormat>
  <Paragraphs>64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Rofikah</cp:lastModifiedBy>
  <cp:revision>89</cp:revision>
  <dcterms:created xsi:type="dcterms:W3CDTF">2020-01-31T07:09:35Z</dcterms:created>
  <dcterms:modified xsi:type="dcterms:W3CDTF">2023-01-19T11:45:44Z</dcterms:modified>
</cp:coreProperties>
</file>